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EE40CF-673D-43EF-B845-4EDB1B5C7E4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88ED42E-E5DB-4AD6-88CA-DFB2310FAE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86" r:id="rId2"/>
    <p:sldLayoutId id="2147484287" r:id="rId3"/>
    <p:sldLayoutId id="2147484288" r:id="rId4"/>
    <p:sldLayoutId id="2147484289" r:id="rId5"/>
    <p:sldLayoutId id="2147484290" r:id="rId6"/>
    <p:sldLayoutId id="2147484291" r:id="rId7"/>
    <p:sldLayoutId id="2147484292" r:id="rId8"/>
    <p:sldLayoutId id="2147484293" r:id="rId9"/>
    <p:sldLayoutId id="2147484294" r:id="rId10"/>
    <p:sldLayoutId id="21474842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3.xml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4.xml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5.xml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C:\Documents%20and%20Settings\schiffmanall\Local%20Settings\Temporary%20Internet%20Files\Content.IE5\8XXFKCOJ\MSj04378740000%5b1%5d.wav" TargetMode="External"/><Relationship Id="rId1" Type="http://schemas.openxmlformats.org/officeDocument/2006/relationships/tags" Target="../tags/tag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315200" cy="1470025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GRANDPARENTS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05400"/>
            <a:ext cx="5486400" cy="17526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BY ALLEN SCHIFFMAN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95400" y="1676400"/>
            <a:ext cx="7315200" cy="10668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1752600"/>
            <a:ext cx="6407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Grandparents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71600" y="5029200"/>
            <a:ext cx="6172200" cy="45720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5029200"/>
            <a:ext cx="574502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 Allen Schiffman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3281">
    <p:newsflash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I  have four fabulous Grandparents who are amazing.  They  are nicest, kindest, smartest people I know.  They </a:t>
            </a:r>
            <a:r>
              <a:rPr lang="en-US" dirty="0" smtClean="0"/>
              <a:t>deserve </a:t>
            </a:r>
            <a:r>
              <a:rPr lang="en-US" dirty="0" smtClean="0"/>
              <a:t>a special day to be proud of.</a:t>
            </a:r>
            <a:endParaRPr lang="en-US" dirty="0"/>
          </a:p>
        </p:txBody>
      </p:sp>
      <p:pic>
        <p:nvPicPr>
          <p:cNvPr id="1026" name="Picture 2" descr="C:\Documents and Settings\schiffmanall\Local Settings\Temporary Internet Files\Content.IE5\9CN8BWPM\MPj043316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200400"/>
            <a:ext cx="3810000" cy="3657600"/>
          </a:xfrm>
          <a:prstGeom prst="rect">
            <a:avLst/>
          </a:prstGeom>
          <a:noFill/>
        </p:spPr>
      </p:pic>
      <p:pic>
        <p:nvPicPr>
          <p:cNvPr id="7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772400" y="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Dorothee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Great cook</a:t>
            </a:r>
          </a:p>
          <a:p>
            <a:r>
              <a:rPr lang="en-US" dirty="0" smtClean="0"/>
              <a:t>Amazing</a:t>
            </a:r>
          </a:p>
          <a:p>
            <a:r>
              <a:rPr lang="en-US" dirty="0" smtClean="0"/>
              <a:t>Great taste</a:t>
            </a:r>
            <a:endParaRPr lang="en-US" dirty="0" smtClean="0"/>
          </a:p>
          <a:p>
            <a:r>
              <a:rPr lang="en-US" dirty="0" smtClean="0"/>
              <a:t>The best</a:t>
            </a:r>
          </a:p>
          <a:p>
            <a:r>
              <a:rPr lang="en-US" dirty="0" smtClean="0"/>
              <a:t>Interesting</a:t>
            </a:r>
          </a:p>
          <a:p>
            <a:r>
              <a:rPr lang="en-US" dirty="0" smtClean="0"/>
              <a:t>Loving</a:t>
            </a:r>
          </a:p>
          <a:p>
            <a:r>
              <a:rPr lang="en-US" dirty="0" smtClean="0"/>
              <a:t>Smart</a:t>
            </a:r>
          </a:p>
          <a:p>
            <a:endParaRPr lang="en-US" dirty="0" smtClean="0"/>
          </a:p>
        </p:txBody>
      </p:sp>
      <p:pic>
        <p:nvPicPr>
          <p:cNvPr id="5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772400" y="2286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schiffmanall\Local Settings\Temporary Internet Files\Content.IE5\Y3ES4EUB\MCj042448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1600200"/>
            <a:ext cx="3673475" cy="29146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671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Granddaddy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Amazing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Loving</a:t>
            </a:r>
          </a:p>
          <a:p>
            <a:r>
              <a:rPr lang="en-US" dirty="0" smtClean="0"/>
              <a:t>Caring</a:t>
            </a:r>
          </a:p>
          <a:p>
            <a:r>
              <a:rPr lang="en-US" dirty="0" smtClean="0"/>
              <a:t>Kind</a:t>
            </a:r>
          </a:p>
          <a:p>
            <a:r>
              <a:rPr lang="en-US" dirty="0" smtClean="0"/>
              <a:t>A great person</a:t>
            </a:r>
          </a:p>
          <a:p>
            <a:r>
              <a:rPr lang="en-US" dirty="0" smtClean="0"/>
              <a:t>Tells the best stories</a:t>
            </a:r>
          </a:p>
          <a:p>
            <a:endParaRPr lang="en-US" dirty="0"/>
          </a:p>
        </p:txBody>
      </p:sp>
      <p:pic>
        <p:nvPicPr>
          <p:cNvPr id="5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848600" y="0"/>
            <a:ext cx="304800" cy="304800"/>
          </a:xfrm>
          <a:prstGeom prst="rect">
            <a:avLst/>
          </a:prstGeom>
        </p:spPr>
      </p:pic>
      <p:pic>
        <p:nvPicPr>
          <p:cNvPr id="2050" name="Picture 2" descr="C:\Documents and Settings\schiffmanall\Local Settings\Temporary Internet Files\Content.IE5\WGUR647Z\MCj042384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2308224"/>
            <a:ext cx="3771900" cy="27209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Madeline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Kind</a:t>
            </a:r>
          </a:p>
          <a:p>
            <a:r>
              <a:rPr lang="en-US" dirty="0" smtClean="0"/>
              <a:t>Caring</a:t>
            </a:r>
          </a:p>
          <a:p>
            <a:r>
              <a:rPr lang="en-US" dirty="0" smtClean="0"/>
              <a:t>Loving</a:t>
            </a:r>
          </a:p>
          <a:p>
            <a:r>
              <a:rPr lang="en-US" dirty="0" smtClean="0"/>
              <a:t>Fabulous cook</a:t>
            </a:r>
          </a:p>
          <a:p>
            <a:r>
              <a:rPr lang="en-US" dirty="0" smtClean="0"/>
              <a:t>A great talker</a:t>
            </a:r>
          </a:p>
          <a:p>
            <a:r>
              <a:rPr lang="en-US" dirty="0" smtClean="0"/>
              <a:t>Amazing</a:t>
            </a:r>
          </a:p>
          <a:p>
            <a:endParaRPr lang="en-US" dirty="0"/>
          </a:p>
        </p:txBody>
      </p:sp>
      <p:pic>
        <p:nvPicPr>
          <p:cNvPr id="4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848600" y="0"/>
            <a:ext cx="304800" cy="304800"/>
          </a:xfrm>
          <a:prstGeom prst="rect">
            <a:avLst/>
          </a:prstGeom>
        </p:spPr>
      </p:pic>
      <p:pic>
        <p:nvPicPr>
          <p:cNvPr id="3075" name="Picture 3" descr="C:\Documents and Settings\schiffmanall\Local Settings\Temporary Internet Files\Content.IE5\IH3EYWZC\MCj0423840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2505" y="1371601"/>
            <a:ext cx="3114095" cy="274319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2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Caring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Loving</a:t>
            </a:r>
          </a:p>
          <a:p>
            <a:r>
              <a:rPr lang="en-US" dirty="0" smtClean="0"/>
              <a:t>Funny</a:t>
            </a:r>
          </a:p>
          <a:p>
            <a:r>
              <a:rPr lang="en-US" dirty="0" smtClean="0"/>
              <a:t>Giving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The best </a:t>
            </a:r>
          </a:p>
          <a:p>
            <a:r>
              <a:rPr lang="en-US" dirty="0" smtClean="0"/>
              <a:t>Amazing</a:t>
            </a:r>
          </a:p>
        </p:txBody>
      </p:sp>
      <p:pic>
        <p:nvPicPr>
          <p:cNvPr id="4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848600" y="0"/>
            <a:ext cx="304800" cy="304800"/>
          </a:xfrm>
          <a:prstGeom prst="rect">
            <a:avLst/>
          </a:prstGeom>
        </p:spPr>
      </p:pic>
      <p:pic>
        <p:nvPicPr>
          <p:cNvPr id="4098" name="Picture 2" descr="C:\Documents and Settings\schiffmanall\Local Settings\Temporary Internet Files\Content.IE5\8XXFKCOJ\MCj042315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1828800"/>
            <a:ext cx="3123743" cy="2971343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4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7242048" cy="50292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Over all.  All my grandparents are fantastic and I love them!</a:t>
            </a:r>
            <a:endParaRPr lang="en-US" sz="6600" dirty="0"/>
          </a:p>
        </p:txBody>
      </p:sp>
      <p:pic>
        <p:nvPicPr>
          <p:cNvPr id="5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7848600" y="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7759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g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153400" cy="6858000"/>
          </a:xfrm>
          <a:prstGeom prst="rect">
            <a:avLst/>
          </a:prstGeom>
        </p:spPr>
      </p:pic>
      <p:pic>
        <p:nvPicPr>
          <p:cNvPr id="4" name="MSj04378740000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7772400" y="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0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75</Words>
  <Application>Microsoft Office PowerPoint</Application>
  <PresentationFormat>On-screen Show (4:3)</PresentationFormat>
  <Paragraphs>45</Paragraphs>
  <Slides>8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MY GRANDPARENTS</vt:lpstr>
      <vt:lpstr>MY GRANDPARENTS</vt:lpstr>
      <vt:lpstr>Dorothee</vt:lpstr>
      <vt:lpstr>Granddaddy</vt:lpstr>
      <vt:lpstr>Madeline</vt:lpstr>
      <vt:lpstr>Tony</vt:lpstr>
      <vt:lpstr>Over all.  All my grandparents are fantastic and I love them!</vt:lpstr>
      <vt:lpstr>Slide 8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 </dc:title>
  <dc:creator>schiffmanall</dc:creator>
  <cp:lastModifiedBy>schiffmanall</cp:lastModifiedBy>
  <cp:revision>10</cp:revision>
  <dcterms:created xsi:type="dcterms:W3CDTF">2009-03-25T18:26:47Z</dcterms:created>
  <dcterms:modified xsi:type="dcterms:W3CDTF">2009-04-22T18:41:09Z</dcterms:modified>
</cp:coreProperties>
</file>